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6" r:id="rId3"/>
    <p:sldId id="257" r:id="rId4"/>
    <p:sldId id="259" r:id="rId5"/>
    <p:sldId id="260" r:id="rId6"/>
  </p:sldIdLst>
  <p:sldSz cx="6858000" cy="9144000" type="screen4x3"/>
  <p:notesSz cx="6858000" cy="9144000"/>
  <p:defaultTextStyle>
    <a:defPPr>
      <a:defRPr lang="fr-FR"/>
    </a:defPPr>
    <a:lvl1pPr marL="0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1074" autoAdjust="0"/>
  </p:normalViewPr>
  <p:slideViewPr>
    <p:cSldViewPr>
      <p:cViewPr varScale="1">
        <p:scale>
          <a:sx n="70" d="100"/>
          <a:sy n="70" d="100"/>
        </p:scale>
        <p:origin x="-2004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48CB0-F479-41CE-8B49-11E4864E278D}" type="datetimeFigureOut">
              <a:rPr lang="fr-FR" smtClean="0"/>
              <a:pPr/>
              <a:t>16/04/2015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BF79D-BB8E-4F16-92ED-EA05E40883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8368-6FF4-4ED6-9985-2D88B76AC9AF}" type="datetimeFigureOut">
              <a:rPr lang="fr-FR" smtClean="0"/>
              <a:pPr/>
              <a:t>16/04/2015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54F6-7A76-4118-A180-140AA0B655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8368-6FF4-4ED6-9985-2D88B76AC9AF}" type="datetimeFigureOut">
              <a:rPr lang="fr-FR" smtClean="0"/>
              <a:pPr/>
              <a:t>16/04/2015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54F6-7A76-4118-A180-140AA0B655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8368-6FF4-4ED6-9985-2D88B76AC9AF}" type="datetimeFigureOut">
              <a:rPr lang="fr-FR" smtClean="0"/>
              <a:pPr/>
              <a:t>16/04/2015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54F6-7A76-4118-A180-140AA0B655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8368-6FF4-4ED6-9985-2D88B76AC9AF}" type="datetimeFigureOut">
              <a:rPr lang="fr-FR" smtClean="0"/>
              <a:pPr/>
              <a:t>16/04/2015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54F6-7A76-4118-A180-140AA0B655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9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8368-6FF4-4ED6-9985-2D88B76AC9AF}" type="datetimeFigureOut">
              <a:rPr lang="fr-FR" smtClean="0"/>
              <a:pPr/>
              <a:t>16/04/2015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54F6-7A76-4118-A180-140AA0B655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8368-6FF4-4ED6-9985-2D88B76AC9AF}" type="datetimeFigureOut">
              <a:rPr lang="fr-FR" smtClean="0"/>
              <a:pPr/>
              <a:t>16/04/2015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54F6-7A76-4118-A180-140AA0B655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1" y="2046818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046818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8368-6FF4-4ED6-9985-2D88B76AC9AF}" type="datetimeFigureOut">
              <a:rPr lang="fr-FR" smtClean="0"/>
              <a:pPr/>
              <a:t>16/04/2015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54F6-7A76-4118-A180-140AA0B655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8368-6FF4-4ED6-9985-2D88B76AC9AF}" type="datetimeFigureOut">
              <a:rPr lang="fr-FR" smtClean="0"/>
              <a:pPr/>
              <a:t>16/04/2015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54F6-7A76-4118-A180-140AA0B655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8368-6FF4-4ED6-9985-2D88B76AC9AF}" type="datetimeFigureOut">
              <a:rPr lang="fr-FR" smtClean="0"/>
              <a:pPr/>
              <a:t>16/04/2015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54F6-7A76-4118-A180-140AA0B655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8368-6FF4-4ED6-9985-2D88B76AC9AF}" type="datetimeFigureOut">
              <a:rPr lang="fr-FR" smtClean="0"/>
              <a:pPr/>
              <a:t>16/04/2015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54F6-7A76-4118-A180-140AA0B655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8368-6FF4-4ED6-9985-2D88B76AC9AF}" type="datetimeFigureOut">
              <a:rPr lang="fr-FR" smtClean="0"/>
              <a:pPr/>
              <a:t>16/04/2015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54F6-7A76-4118-A180-140AA0B655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88368-6FF4-4ED6-9985-2D88B76AC9AF}" type="datetimeFigureOut">
              <a:rPr lang="fr-FR" smtClean="0"/>
              <a:pPr/>
              <a:t>16/04/2015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C54F6-7A76-4118-A180-140AA0B655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3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9" indent="-342839" algn="l" defTabSz="91423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9" indent="-285700" algn="l" defTabSz="91423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8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8" indent="-228560" algn="l" defTabSz="91423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7" indent="-228560" algn="l" defTabSz="91423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251520"/>
            <a:ext cx="6172200" cy="1368152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Réunion annuelle du Calvados</a:t>
            </a:r>
            <a:b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Samedi 28 Mars 2015 à </a:t>
            </a:r>
            <a:r>
              <a:rPr lang="fr-FR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Reviers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Espace réservé du contenu 3" descr="parapluies 0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675" y="2051720"/>
            <a:ext cx="576064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/>
          <p:cNvSpPr txBox="1"/>
          <p:nvPr/>
        </p:nvSpPr>
        <p:spPr>
          <a:xfrm>
            <a:off x="692696" y="6732241"/>
            <a:ext cx="540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Cette année lors de notre réunion annuelle, nous avons visité l’atelier H2O de Crépon, fabrique de parapluies, situé à une demi-heure de notre camping de </a:t>
            </a:r>
            <a:r>
              <a:rPr lang="fr-FR" dirty="0" err="1" smtClean="0"/>
              <a:t>Grandcamp</a:t>
            </a:r>
            <a:r>
              <a:rPr lang="fr-FR" dirty="0" smtClean="0"/>
              <a:t>-</a:t>
            </a:r>
            <a:r>
              <a:rPr lang="fr-FR" dirty="0" err="1" smtClean="0"/>
              <a:t>Maisy</a:t>
            </a:r>
            <a:r>
              <a:rPr lang="fr-FR" dirty="0" smtClean="0"/>
              <a:t>.</a:t>
            </a:r>
          </a:p>
          <a:p>
            <a:pPr algn="just"/>
            <a:r>
              <a:rPr lang="fr-FR" dirty="0" smtClean="0"/>
              <a:t>Cet atelier vous fait des parapluies sur mesure personnalisés avec une photo qui en fait un modèle unique.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0648" y="3131840"/>
            <a:ext cx="2736304" cy="360040"/>
          </a:xfrm>
        </p:spPr>
        <p:txBody>
          <a:bodyPr>
            <a:noAutofit/>
          </a:bodyPr>
          <a:lstStyle/>
          <a:p>
            <a:r>
              <a:rPr lang="fr-FR" sz="1100" b="1" dirty="0" smtClean="0"/>
              <a:t>1</a:t>
            </a:r>
            <a:r>
              <a:rPr lang="fr-FR" sz="1100" b="1" baseline="30000" dirty="0" smtClean="0"/>
              <a:t>ère</a:t>
            </a:r>
            <a:r>
              <a:rPr lang="fr-FR" sz="1100" b="1" dirty="0" smtClean="0"/>
              <a:t> étape : découpe de chaque panneau à partir d’un patron</a:t>
            </a:r>
            <a:endParaRPr lang="fr-FR" sz="11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0648" y="6084168"/>
            <a:ext cx="2880320" cy="504056"/>
          </a:xfrm>
        </p:spPr>
        <p:txBody>
          <a:bodyPr>
            <a:normAutofit/>
          </a:bodyPr>
          <a:lstStyle/>
          <a:p>
            <a:r>
              <a:rPr lang="fr-FR" sz="1100" b="1" dirty="0" smtClean="0">
                <a:solidFill>
                  <a:schemeClr val="tx1"/>
                </a:solidFill>
              </a:rPr>
              <a:t>Pose d’un galon pour dissimuler les coutures et renforcer l’assemblage</a:t>
            </a:r>
            <a:endParaRPr lang="fr-FR" sz="1100" b="1" dirty="0">
              <a:solidFill>
                <a:schemeClr val="tx1"/>
              </a:solidFill>
            </a:endParaRPr>
          </a:p>
        </p:txBody>
      </p:sp>
      <p:pic>
        <p:nvPicPr>
          <p:cNvPr id="5" name="Image 4" descr="parapluies 004.JPG"/>
          <p:cNvPicPr>
            <a:picLocks noChangeAspect="1"/>
          </p:cNvPicPr>
          <p:nvPr/>
        </p:nvPicPr>
        <p:blipFill>
          <a:blip r:embed="rId2" cstate="print"/>
          <a:srcRect l="5901" t="9401" r="31100" b="2401"/>
          <a:stretch>
            <a:fillRect/>
          </a:stretch>
        </p:blipFill>
        <p:spPr>
          <a:xfrm>
            <a:off x="260649" y="251521"/>
            <a:ext cx="2664295" cy="2797511"/>
          </a:xfrm>
          <a:prstGeom prst="rect">
            <a:avLst/>
          </a:prstGeom>
        </p:spPr>
      </p:pic>
      <p:pic>
        <p:nvPicPr>
          <p:cNvPr id="6" name="Image 5" descr="parapluies 007.JPG"/>
          <p:cNvPicPr>
            <a:picLocks noChangeAspect="1"/>
          </p:cNvPicPr>
          <p:nvPr/>
        </p:nvPicPr>
        <p:blipFill>
          <a:blip r:embed="rId3" cstate="print"/>
          <a:srcRect l="7360" r="27950" b="15269"/>
          <a:stretch>
            <a:fillRect/>
          </a:stretch>
        </p:blipFill>
        <p:spPr>
          <a:xfrm>
            <a:off x="3646316" y="179512"/>
            <a:ext cx="2932043" cy="2880320"/>
          </a:xfrm>
          <a:prstGeom prst="rect">
            <a:avLst/>
          </a:prstGeom>
        </p:spPr>
      </p:pic>
      <p:pic>
        <p:nvPicPr>
          <p:cNvPr id="7" name="Image 6" descr="parapluies 010.JPG"/>
          <p:cNvPicPr>
            <a:picLocks noChangeAspect="1"/>
          </p:cNvPicPr>
          <p:nvPr/>
        </p:nvPicPr>
        <p:blipFill>
          <a:blip r:embed="rId4" cstate="print"/>
          <a:srcRect l="28680" t="19320"/>
          <a:stretch>
            <a:fillRect/>
          </a:stretch>
        </p:blipFill>
        <p:spPr>
          <a:xfrm>
            <a:off x="260649" y="3635896"/>
            <a:ext cx="2715886" cy="2304256"/>
          </a:xfrm>
          <a:prstGeom prst="rect">
            <a:avLst/>
          </a:prstGeom>
        </p:spPr>
      </p:pic>
      <p:pic>
        <p:nvPicPr>
          <p:cNvPr id="8" name="Image 7" descr="parapluies 014.JPG"/>
          <p:cNvPicPr>
            <a:picLocks noChangeAspect="1"/>
          </p:cNvPicPr>
          <p:nvPr/>
        </p:nvPicPr>
        <p:blipFill>
          <a:blip r:embed="rId5" cstate="print"/>
          <a:srcRect l="7415"/>
          <a:stretch>
            <a:fillRect/>
          </a:stretch>
        </p:blipFill>
        <p:spPr>
          <a:xfrm>
            <a:off x="3717032" y="3680550"/>
            <a:ext cx="2852936" cy="2311071"/>
          </a:xfrm>
          <a:prstGeom prst="rect">
            <a:avLst/>
          </a:prstGeom>
        </p:spPr>
      </p:pic>
      <p:pic>
        <p:nvPicPr>
          <p:cNvPr id="9" name="Image 8" descr="parapluies 021.JPG"/>
          <p:cNvPicPr>
            <a:picLocks noChangeAspect="1"/>
          </p:cNvPicPr>
          <p:nvPr/>
        </p:nvPicPr>
        <p:blipFill>
          <a:blip r:embed="rId6" cstate="print"/>
          <a:srcRect l="12201" t="6601" r="11150" b="15793"/>
          <a:stretch>
            <a:fillRect/>
          </a:stretch>
        </p:blipFill>
        <p:spPr>
          <a:xfrm>
            <a:off x="3717032" y="6516216"/>
            <a:ext cx="2749960" cy="2088232"/>
          </a:xfrm>
          <a:prstGeom prst="rect">
            <a:avLst/>
          </a:prstGeom>
        </p:spPr>
      </p:pic>
      <p:pic>
        <p:nvPicPr>
          <p:cNvPr id="10" name="Image 9" descr="parapluies 018.JPG"/>
          <p:cNvPicPr>
            <a:picLocks noChangeAspect="1"/>
          </p:cNvPicPr>
          <p:nvPr/>
        </p:nvPicPr>
        <p:blipFill>
          <a:blip r:embed="rId7" cstate="print"/>
          <a:srcRect l="6951" t="12201" r="6951" b="6601"/>
          <a:stretch>
            <a:fillRect/>
          </a:stretch>
        </p:blipFill>
        <p:spPr>
          <a:xfrm>
            <a:off x="260648" y="6516216"/>
            <a:ext cx="2952328" cy="208823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717032" y="3203848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Assemblage de chaque panneau</a:t>
            </a:r>
            <a:endParaRPr lang="fr-FR" sz="11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3717032" y="6156176"/>
            <a:ext cx="288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Pose d’un embout pour insérer les baleines</a:t>
            </a:r>
            <a:endParaRPr lang="fr-FR" sz="1100" b="1" dirty="0"/>
          </a:p>
        </p:txBody>
      </p:sp>
      <p:sp>
        <p:nvSpPr>
          <p:cNvPr id="13" name="ZoneTexte 12"/>
          <p:cNvSpPr txBox="1"/>
          <p:nvPr/>
        </p:nvSpPr>
        <p:spPr>
          <a:xfrm rot="10800000" flipV="1">
            <a:off x="260648" y="8680592"/>
            <a:ext cx="3024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Fixation de  l’armature sur le tissu</a:t>
            </a:r>
            <a:endParaRPr lang="fr-FR" sz="11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3717032" y="8676456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Le parapluie prend forme</a:t>
            </a:r>
            <a:endParaRPr lang="fr-FR" sz="11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640" y="2627784"/>
            <a:ext cx="3240360" cy="360040"/>
          </a:xfrm>
        </p:spPr>
        <p:txBody>
          <a:bodyPr>
            <a:normAutofit/>
          </a:bodyPr>
          <a:lstStyle/>
          <a:p>
            <a:r>
              <a:rPr lang="fr-FR" sz="1100" b="1" dirty="0" smtClean="0"/>
              <a:t>Pose de l’attache</a:t>
            </a:r>
            <a:endParaRPr lang="fr-FR" sz="1100" b="1" dirty="0"/>
          </a:p>
        </p:txBody>
      </p:sp>
      <p:pic>
        <p:nvPicPr>
          <p:cNvPr id="4" name="Espace réservé du contenu 3" descr="parapluies 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4542" t="27084" b="18284"/>
          <a:stretch>
            <a:fillRect/>
          </a:stretch>
        </p:blipFill>
        <p:spPr>
          <a:xfrm>
            <a:off x="4005065" y="251520"/>
            <a:ext cx="2424062" cy="2340000"/>
          </a:xfrm>
        </p:spPr>
      </p:pic>
      <p:pic>
        <p:nvPicPr>
          <p:cNvPr id="5" name="Image 4" descr="parapluies 045.JPG"/>
          <p:cNvPicPr>
            <a:picLocks noChangeAspect="1"/>
          </p:cNvPicPr>
          <p:nvPr/>
        </p:nvPicPr>
        <p:blipFill>
          <a:blip r:embed="rId3" cstate="print"/>
          <a:srcRect l="2751" r="5901" b="10801"/>
          <a:stretch>
            <a:fillRect/>
          </a:stretch>
        </p:blipFill>
        <p:spPr>
          <a:xfrm>
            <a:off x="260648" y="3059832"/>
            <a:ext cx="3168352" cy="2320354"/>
          </a:xfrm>
          <a:prstGeom prst="rect">
            <a:avLst/>
          </a:prstGeom>
        </p:spPr>
      </p:pic>
      <p:pic>
        <p:nvPicPr>
          <p:cNvPr id="6" name="Image 5" descr="parapluies 029.JPG"/>
          <p:cNvPicPr>
            <a:picLocks noChangeAspect="1"/>
          </p:cNvPicPr>
          <p:nvPr/>
        </p:nvPicPr>
        <p:blipFill>
          <a:blip r:embed="rId4" cstate="print"/>
          <a:srcRect l="20600" t="20600" r="13251" b="10801"/>
          <a:stretch>
            <a:fillRect/>
          </a:stretch>
        </p:blipFill>
        <p:spPr>
          <a:xfrm>
            <a:off x="3645024" y="3059832"/>
            <a:ext cx="2962615" cy="2304256"/>
          </a:xfrm>
          <a:prstGeom prst="rect">
            <a:avLst/>
          </a:prstGeom>
        </p:spPr>
      </p:pic>
      <p:pic>
        <p:nvPicPr>
          <p:cNvPr id="7" name="Image 6" descr="parapluies 030.JPG"/>
          <p:cNvPicPr>
            <a:picLocks noChangeAspect="1"/>
          </p:cNvPicPr>
          <p:nvPr/>
        </p:nvPicPr>
        <p:blipFill>
          <a:blip r:embed="rId5" cstate="print"/>
          <a:srcRect l="16400" t="37013" b="3542"/>
          <a:stretch>
            <a:fillRect/>
          </a:stretch>
        </p:blipFill>
        <p:spPr>
          <a:xfrm>
            <a:off x="332656" y="5868144"/>
            <a:ext cx="2734262" cy="2592288"/>
          </a:xfrm>
          <a:prstGeom prst="rect">
            <a:avLst/>
          </a:prstGeom>
        </p:spPr>
      </p:pic>
      <p:pic>
        <p:nvPicPr>
          <p:cNvPr id="9" name="Image 8" descr="parapluies 037.JPG"/>
          <p:cNvPicPr>
            <a:picLocks noChangeAspect="1"/>
          </p:cNvPicPr>
          <p:nvPr/>
        </p:nvPicPr>
        <p:blipFill>
          <a:blip r:embed="rId6" cstate="print"/>
          <a:srcRect l="11150" t="1001" r="11151" b="9401"/>
          <a:stretch>
            <a:fillRect/>
          </a:stretch>
        </p:blipFill>
        <p:spPr>
          <a:xfrm>
            <a:off x="3573016" y="5868144"/>
            <a:ext cx="2952328" cy="2553365"/>
          </a:xfrm>
          <a:prstGeom prst="rect">
            <a:avLst/>
          </a:prstGeom>
        </p:spPr>
      </p:pic>
      <p:pic>
        <p:nvPicPr>
          <p:cNvPr id="10" name="Image 9" descr="parapluies 02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0648" y="251520"/>
            <a:ext cx="3140968" cy="235572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005064" y="2627784"/>
            <a:ext cx="2448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Le parapluie est passé à la vapeur pour perdre ses derniers plis</a:t>
            </a:r>
            <a:endParaRPr lang="fr-FR" sz="11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260648" y="5436096"/>
            <a:ext cx="3168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Maintenant vous êtes au stade des accessoires pour personnaliser votre parapluie</a:t>
            </a:r>
            <a:endParaRPr lang="fr-FR" sz="11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645024" y="5436096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Ici, on vous présente le parapluie du randonneur</a:t>
            </a:r>
            <a:endParaRPr lang="fr-FR" sz="11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332656" y="8460432"/>
            <a:ext cx="2736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Là, le parapluie du golfeur, et en bas le parapluie qui ne se retourne pas au vent</a:t>
            </a:r>
            <a:endParaRPr lang="fr-FR" sz="11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3573016" y="8460432"/>
            <a:ext cx="2952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Et, bien sûr, le parapluie de notre Normandie</a:t>
            </a:r>
            <a:endParaRPr lang="fr-FR" sz="11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4664" y="251520"/>
            <a:ext cx="6172200" cy="720080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adhérents du Calvados réfléchissent studieusement aux thèmes proposés par le C.A.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Espace réservé du contenu 9" descr="IMG_70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6444"/>
          <a:stretch>
            <a:fillRect/>
          </a:stretch>
        </p:blipFill>
        <p:spPr>
          <a:xfrm>
            <a:off x="404664" y="1043608"/>
            <a:ext cx="6172200" cy="3405014"/>
          </a:xfrm>
        </p:spPr>
      </p:pic>
      <p:pic>
        <p:nvPicPr>
          <p:cNvPr id="5" name="Image 4" descr="IMG_7160.JPG"/>
          <p:cNvPicPr>
            <a:picLocks noChangeAspect="1"/>
          </p:cNvPicPr>
          <p:nvPr/>
        </p:nvPicPr>
        <p:blipFill>
          <a:blip r:embed="rId3" cstate="print"/>
          <a:srcRect l="3395" t="36579" r="16882"/>
          <a:stretch>
            <a:fillRect/>
          </a:stretch>
        </p:blipFill>
        <p:spPr>
          <a:xfrm>
            <a:off x="404664" y="5076056"/>
            <a:ext cx="6120680" cy="3651870"/>
          </a:xfrm>
          <a:prstGeom prst="rect">
            <a:avLst/>
          </a:prstGeom>
        </p:spPr>
      </p:pic>
      <p:pic>
        <p:nvPicPr>
          <p:cNvPr id="11" name="Image 10" descr="IMG_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33056" y="1115616"/>
            <a:ext cx="690670" cy="923129"/>
          </a:xfrm>
          <a:prstGeom prst="rect">
            <a:avLst/>
          </a:prstGeom>
        </p:spPr>
      </p:pic>
      <p:pic>
        <p:nvPicPr>
          <p:cNvPr id="12" name="Image 11" descr="IM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0728" y="1115616"/>
            <a:ext cx="421215" cy="728832"/>
          </a:xfrm>
          <a:prstGeom prst="rect">
            <a:avLst/>
          </a:prstGeom>
        </p:spPr>
      </p:pic>
      <p:pic>
        <p:nvPicPr>
          <p:cNvPr id="13" name="Image 12" descr="IM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4664" y="5148064"/>
            <a:ext cx="531561" cy="919764"/>
          </a:xfrm>
          <a:prstGeom prst="rect">
            <a:avLst/>
          </a:prstGeom>
        </p:spPr>
      </p:pic>
      <p:pic>
        <p:nvPicPr>
          <p:cNvPr id="14" name="Image 13" descr="IMG_00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01208" y="5123828"/>
            <a:ext cx="583442" cy="779811"/>
          </a:xfrm>
          <a:prstGeom prst="rect">
            <a:avLst/>
          </a:prstGeom>
        </p:spPr>
      </p:pic>
      <p:pic>
        <p:nvPicPr>
          <p:cNvPr id="9" name="Image 8" descr="IMG_000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01008" y="5220072"/>
            <a:ext cx="641237" cy="563131"/>
          </a:xfrm>
          <a:prstGeom prst="rect">
            <a:avLst/>
          </a:prstGeom>
        </p:spPr>
      </p:pic>
      <p:pic>
        <p:nvPicPr>
          <p:cNvPr id="15" name="Image 14" descr="IMG_000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40768" y="5148064"/>
            <a:ext cx="641238" cy="563132"/>
          </a:xfrm>
          <a:prstGeom prst="rect">
            <a:avLst/>
          </a:prstGeom>
        </p:spPr>
      </p:pic>
      <p:pic>
        <p:nvPicPr>
          <p:cNvPr id="16" name="Image 15" descr="IMG_000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73216" y="1115616"/>
            <a:ext cx="805230" cy="707148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476672" y="4427984"/>
            <a:ext cx="61206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Les membres du bureau de gauche à droite : G. </a:t>
            </a:r>
            <a:r>
              <a:rPr lang="fr-FR" sz="1000" dirty="0" err="1" smtClean="0"/>
              <a:t>Mottin</a:t>
            </a:r>
            <a:r>
              <a:rPr lang="fr-FR" sz="1000" dirty="0" smtClean="0"/>
              <a:t> -  J .</a:t>
            </a:r>
            <a:r>
              <a:rPr lang="fr-FR" sz="1000" dirty="0" err="1" smtClean="0"/>
              <a:t>Levigneur</a:t>
            </a:r>
            <a:r>
              <a:rPr lang="fr-FR" sz="1000" smtClean="0"/>
              <a:t> Tésorière</a:t>
            </a:r>
            <a:r>
              <a:rPr lang="fr-FR" sz="1000" dirty="0" smtClean="0"/>
              <a:t> – </a:t>
            </a:r>
            <a:r>
              <a:rPr lang="fr-FR" sz="1000" dirty="0" err="1" smtClean="0"/>
              <a:t>Y.Levigneur</a:t>
            </a:r>
            <a:r>
              <a:rPr lang="fr-FR" sz="1000" dirty="0" smtClean="0"/>
              <a:t>  DT  -</a:t>
            </a:r>
          </a:p>
          <a:p>
            <a:r>
              <a:rPr lang="fr-FR" sz="1000" dirty="0" smtClean="0"/>
              <a:t>D. Paille  CT – A. Paille Secrétaire – M.L. Delaunay.</a:t>
            </a:r>
            <a:endParaRPr lang="fr-FR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2699792"/>
            <a:ext cx="6172200" cy="432048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terminons notre réunion 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Espace réservé du contenu 3" descr="IMG_71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04389">
            <a:off x="308652" y="323527"/>
            <a:ext cx="3024000" cy="2268000"/>
          </a:xfrm>
        </p:spPr>
      </p:pic>
      <p:pic>
        <p:nvPicPr>
          <p:cNvPr id="5" name="Image 4" descr="IMG_71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94342">
            <a:off x="3645024" y="323528"/>
            <a:ext cx="3024000" cy="2268000"/>
          </a:xfrm>
          <a:prstGeom prst="rect">
            <a:avLst/>
          </a:prstGeom>
        </p:spPr>
      </p:pic>
      <p:pic>
        <p:nvPicPr>
          <p:cNvPr id="6" name="Image 5" descr="IMG_7173.JPG"/>
          <p:cNvPicPr>
            <a:picLocks noChangeAspect="1"/>
          </p:cNvPicPr>
          <p:nvPr/>
        </p:nvPicPr>
        <p:blipFill>
          <a:blip r:embed="rId4" cstate="print"/>
          <a:srcRect t="18831"/>
          <a:stretch>
            <a:fillRect/>
          </a:stretch>
        </p:blipFill>
        <p:spPr>
          <a:xfrm>
            <a:off x="1340768" y="3131840"/>
            <a:ext cx="4461115" cy="2715766"/>
          </a:xfrm>
          <a:prstGeom prst="rect">
            <a:avLst/>
          </a:prstGeom>
        </p:spPr>
      </p:pic>
      <p:pic>
        <p:nvPicPr>
          <p:cNvPr id="7" name="Image 6" descr="IMG_71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0648" y="6372200"/>
            <a:ext cx="3024000" cy="2268000"/>
          </a:xfrm>
          <a:prstGeom prst="rect">
            <a:avLst/>
          </a:prstGeom>
        </p:spPr>
      </p:pic>
      <p:pic>
        <p:nvPicPr>
          <p:cNvPr id="8" name="Image 7" descr="IMG_71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3016" y="6372200"/>
            <a:ext cx="3024000" cy="22680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60648" y="586814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O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rest’o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à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Courseulles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 Mer dans une ambiance conviviale.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223</Words>
  <Application>Microsoft Office PowerPoint</Application>
  <PresentationFormat>Affichage à l'écran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Réunion annuelle du Calvados Samedi 28 Mars 2015 à Reviers</vt:lpstr>
      <vt:lpstr>1ère étape : découpe de chaque panneau à partir d’un patron</vt:lpstr>
      <vt:lpstr>Pose de l’attache</vt:lpstr>
      <vt:lpstr>Les adhérents du Calvados réfléchissent studieusement aux thèmes proposés par le C.A.</vt:lpstr>
      <vt:lpstr>Nous terminons notre réunion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yanjac</dc:creator>
  <cp:lastModifiedBy>yanjac</cp:lastModifiedBy>
  <cp:revision>26</cp:revision>
  <dcterms:created xsi:type="dcterms:W3CDTF">2015-04-02T19:03:17Z</dcterms:created>
  <dcterms:modified xsi:type="dcterms:W3CDTF">2015-04-16T20:26:10Z</dcterms:modified>
</cp:coreProperties>
</file>